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43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149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333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5073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740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3636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712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0104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48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24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8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41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04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95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3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27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A621B16-5F19-46F9-9799-64BFA1379B29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A25801C-873D-4095-BBE3-EC63226F9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4950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3504" y="2142699"/>
            <a:ext cx="10782300" cy="151490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КОГНИТИВНОГО ОБУЧЕНИЯ: ПСИХОЛОГО-ДИДАКТИЧЕСКИЙ ПОДХОД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14304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5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7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731" y="313899"/>
            <a:ext cx="1195088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современной педагогике когнитивное обучение наряду с признанными и известными направлениями обучения, такими как развивающее, программированное, проблемное и другие, становится широко распространенным во многих странах. Однако задачи когнитивного обучения в этих странах решаются по-разному в соответствии с их внутренними социально-экономическими и культурно-образовательными проблемами. Так, во Франции педагоги в основном направляют усилия на когнитивное обучение детей-инвалидов и малообразованных либо людей со сниженным интеллектом. Отечественные специалисты, наоборот, уделяют особое внимание разработке технологий и методов активизации интеллектуального и творческого мышления людей, занятых в сфере высокоинтеллектуальных профессий.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когнитивного обучения 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отечественной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теории 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сформировалась на основе работ Л. С.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Выготского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представлений о практическом интеллекте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описанных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трудах С. Л. Рубинштейна, Б. М.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теории эвристик Г. С.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Альтшуллера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[1],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теории и методологии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деятельностных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игр, разработанных Г. П.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Щедровицким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И. С.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Ладенко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[4], на идее сочетания 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взаимообусловленности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знаково-речевого и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субъектнодеятельностного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подходов в психологии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когнитивного обучения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 мнению исследователей, в развитии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всей совокупности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умственных способностей 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делающих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возможным процесс обучения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адаптации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новым ситуациям. В нашем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когнитивное обучение – это не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 различных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приемов, способов обучения, 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динамичная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система, в основе которой модель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биопсихосоциальной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индивида. Такая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использует не только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интеллектуальные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 механизмы, реализующиеся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традиционных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вербальных методиках обучения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развитие рефлексивной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и на формирование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интеллектуальных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навыков, необходимых для решения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задач, но в первую очередь 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сенсорно-перцептивные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каналы различной модальности, 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так-же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чувственно-интуитивные способы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новых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знаний. </a:t>
            </a:r>
          </a:p>
        </p:txBody>
      </p:sp>
    </p:spTree>
    <p:extLst>
      <p:ext uri="{BB962C8B-B14F-4D97-AF65-F5344CB8AC3E}">
        <p14:creationId xmlns:p14="http://schemas.microsoft.com/office/powerpoint/2010/main" val="303488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618" y="305011"/>
            <a:ext cx="1177346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методов когнитивного обучения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нашем понимании позволяет объединять естественные (природные), субъективно-психические и рациональные начала личности в одно целое посредством взаимосвязанных действий, обсуждений, размышлений и самоконтроля, 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повышению эффективности когнитивного развития и интеллектуальной системы в целом. Отличительной особенностью обучения является то, что ведущая роль отводится сенсорно-перцептивным и эмоционально-интуитивным способам приобретения знаний, особенно на первой ступени средней общеобразовательной школы. Эти методы активные, позволяют раскрыть процессуальные аспекты интеллекта, способствуют выявлению и развитию скрытых индивидуальных способностей школьников.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 когнитивного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по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сути своей являются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метакогнитивными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обеспечивают субъекта общими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стратегия-ми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позволяют ему более эффективно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свою когнитивную деятельность.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когнитивного обучения помогают субъекту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осознании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умственной деятельности.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процесс выступает фактором,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способным обеспечить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 стратегии из одной области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другую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способствует развитию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волевого контроля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 умственной деятельностью. При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таком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подходе можно заключить, что методы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когнитивного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чрезвычайно разнообразны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содержанию. 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Критерием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когнитивного развития 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 когнитивного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являются понимание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субъектом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своей способности выполнить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определенную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задачу (уровень развития рефлексии) 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стратегии, которой руководствуется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в когнитивной деятельности для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Предлагаемый нами метод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графолингвистической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ретроспекции (ГЛР) (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графолингвистический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 гр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grapho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пишу, относящийся к письму, черчению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рисованию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&lt; лат.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lingua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язык (дословно –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нарисовать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язык, изобразить, начертить то, что в языке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ретроспекция (&lt; лат.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retro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обратно, назад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spektare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смотреть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процесс, посвященный рассмотрению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прошлого) является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-развивающим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64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027" y="0"/>
            <a:ext cx="1190994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ГЛР 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специально организованный способ реализации учебных целей и задач в соответствии с концепцией когнитивного обучения, центральной идеей которого является развитие и актуализация интеллектуального потенциала учащихся. Основная линия когнитивного развития при работе с данным методом заключается в формировании цикла «язык-образ-язык» (соединение невербального – в данном случае преимущественно аудиовизуального творческого процесса с вербальным), </a:t>
            </a:r>
            <a:r>
              <a:rPr lang="ru-RU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интегрирующегося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результате в целостное системное знание (схема 1). Такая стратегия (интеграция вербальных и невербальных средств обучения) является эффективной при обучении детей в </a:t>
            </a:r>
          </a:p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многонациональных школах. При использовании метода ГЛР учащиеся накапливают опыт оперирования понятиями, расширяется, углубляется, уточняется, осознается значение понятия, формируются навыки оперирования понятиями в соответствии с учебными целями и задачами, совершенствуется, делается более осмысленным язык изложения усвоен-</a:t>
            </a:r>
          </a:p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ной информации. Обучение методом ГЛР активизирует творческий потенциал учащихся, способствует развитию высокой чувствительности к постановке проблем, развивает гибкость мышления, формирует способность к прогнозированию своей деятельности. </a:t>
            </a:r>
          </a:p>
          <a:p>
            <a:pPr algn="just"/>
            <a:r>
              <a:rPr lang="ru-RU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работы методом ГЛР включает следующие этапы: </a:t>
            </a:r>
          </a:p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Организационно-подготовительный. 2. Информационно-дидактический. 3. Творческий. 4. Рефлексивный. На каждом этапе обучения последовательно решаются соответствующие учебно-образовательные задачи. Модель метода ГЛР представлена на схеме.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36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534" y="163773"/>
            <a:ext cx="12096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u="none" strike="noStrike" baseline="0" dirty="0" smtClean="0">
                <a:solidFill>
                  <a:schemeClr val="bg1"/>
                </a:solidFill>
                <a:latin typeface="TimesNewRomanPS-ItalicMT"/>
              </a:rPr>
              <a:t>Модель метода </a:t>
            </a:r>
            <a:r>
              <a:rPr lang="ru-RU" b="1" i="1" u="none" strike="noStrike" baseline="0" dirty="0" err="1" smtClean="0">
                <a:solidFill>
                  <a:schemeClr val="bg1"/>
                </a:solidFill>
                <a:latin typeface="TimesNewRomanPS-ItalicMT"/>
              </a:rPr>
              <a:t>графолингвистической</a:t>
            </a:r>
            <a:r>
              <a:rPr lang="ru-RU" b="1" i="1" u="none" strike="noStrike" baseline="0" dirty="0" smtClean="0">
                <a:solidFill>
                  <a:schemeClr val="bg1"/>
                </a:solidFill>
                <a:latin typeface="TimesNewRomanPS-ItalicMT"/>
              </a:rPr>
              <a:t> ретроспекции (психолого-педагогический аспект) 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868" y="533105"/>
            <a:ext cx="9771797" cy="618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830" y="150125"/>
            <a:ext cx="1196908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начинает организационно-подготовительную работу в классе с введения в основную идею занятия, формулирует конечную цель и способы ее достижения. Информационно-дидактический (второй) этап заключается в совместной работе над информацией (текстовой письменной, текстовой устной). Успешность взаимодействия на</a:t>
            </a:r>
          </a:p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данном этапе учебного процесса будет определяться уровнем </a:t>
            </a:r>
            <a:r>
              <a:rPr lang="ru-RU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понятийного аппарата учащихся, структурные единицы которого отражают индивидуально-психологические особенности их мышления. Далее, на третьем, творческом, этапе предлагается отобразить содержание полученной учебной информации в рисунке. Рису-</a:t>
            </a:r>
          </a:p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нок важно выполнить в цвете, так как цвет является смысловым компонентом в изобразительном искусстве и зачастую выступает в качестве эквивалента понимания. Рисунок можно завершать в классе или дома, но при этом необходимо, чтобы учащиеся в процессе творческой художественной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не обращались более к полученной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ими «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рабочей» текстовой или устной информации.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условие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обязательным для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эффективной реализации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следующего этапа работы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методом ГЛР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процессе работы учащимся дается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рисование несет в большей мере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когнитивную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нагрузку, нежели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художественно-эстетическую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поэтому что бы они ни рисовали – все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прекрасно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талантливо. Четвертый этап работы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рефлексивный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разворачивается на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ретроспективном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фоне. Учебная деятельность на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завершающем этапе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 в форме дискуссии,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посвященной просмотру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анализу и обсуждению художественной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выставки авторских работ. Учитель на этом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этапе работы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готовит перечень вопросов 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учебными задачами раннее изученной темы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содержанием раннее изученного текста.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Дополнительным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опорным материалом для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ответов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служат творческие работы. Каждый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использовать любую необходимую для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него информацию, представленную в коллекции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Это важный психолого-дидактический аспект когнитивного обучения – в минимально короткий промежуток времени в сознании каждого ученика накапливается и синтезируется огромный объем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невербально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-вербальной информации, что практически невозможно осуществить при опоре лишь на поурочный наглядно-демонстрационный материал учителя. В ходе дискуссии ученики могут задавать друг другу интересующие их вопросы и высказывать свое критическое отношение, пояснять детали рисунков, сопоставлять, сравнивать и обобщать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рисунки в аспекте сформулированных учебных задач.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30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2830" y="218364"/>
            <a:ext cx="1196908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на четвертом этапе максимально реа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лизуются принципы когнитивного обучения. Рефлексивная деятельность учащихся через механизмы «переноса» охватывает и интегрирует одновременно сенсорно-перцептивные, эмоциональные, интуитивные, мыслительные формально-</a:t>
            </a:r>
            <a:r>
              <a:rPr lang="ru-RU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операциональные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каналы интеллектуальной деятельности. Создаются во всей полноте естественные условия для развития основного принципа когнитивного обучения – «искусства осознания собственного сознания». В дидактическом плане имеет место закрепление терминологического материала, обучение монологу, диалогу и даже </a:t>
            </a:r>
            <a:r>
              <a:rPr lang="ru-RU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полилогу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(когда вся группа занята в обсуждении), активизируется память, развивается ассоциативное, логическое, творческое мышление, комбинаторные способности – </a:t>
            </a:r>
          </a:p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структурируются символические изображения и переводятся вновь в логичную вербальную форму.</a:t>
            </a:r>
            <a:r>
              <a:rPr lang="ru-RU" dirty="0"/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 опыт работы с применением метода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ГЛР  показал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[2], что на этапе ретроспективного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 учебного взаимодействия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представляется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учебная ситуация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сообщающая» об эффективности усвоения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информации. Необходимо подчеркнуть,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именно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завершающем, четвертом, этапе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ситуации информационного обмена,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сравнительно-сопоставительного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продуктов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для учащихся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создаются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естественные условия актуализации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рефлексивного мышления,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направленного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контроль и осмысление достижений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своей учебной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 Результаты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завершающего этапа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методом ГЛР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демонстрируют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успешность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деятельности в целом.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Критериями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являются показатели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уровень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понятийной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системы, продуктивность мышления,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деятельности, уровень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рассматриваемых в свете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таксономии педагогических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целей и учебных задач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Блума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Не-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обходимо подчеркнуть, что метод ГЛР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универсальным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имеет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предметно-дисциплинарных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ограничений, эффективно может быть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изучении гуманитарных 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естественнонаучных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 [2].</a:t>
            </a:r>
          </a:p>
        </p:txBody>
      </p:sp>
    </p:spTree>
    <p:extLst>
      <p:ext uri="{BB962C8B-B14F-4D97-AF65-F5344CB8AC3E}">
        <p14:creationId xmlns:p14="http://schemas.microsoft.com/office/powerpoint/2010/main" val="36121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5097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метода «</a:t>
            </a:r>
            <a:r>
              <a:rPr lang="ru-RU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ПреПоПре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(представление-понимание-предмет) лежит концепция К. </a:t>
            </a:r>
            <a:r>
              <a:rPr lang="ru-RU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Бюлера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основная идея которой заключается в том, что интеллектуальное развитие детей есть творческий процесс. Рисование, особенно в детском возрасте, является потребностью творческого самовыражения, оказывает влияние на интеллектуальное развитие детей. Рисунок, по мнению К. </a:t>
            </a:r>
            <a:r>
              <a:rPr lang="ru-RU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Бюлера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– графический рассказ, построенный по принципу устной речи, т.е. рисунок ребенка – не копия действия, а рассказ о нем. Если в речи ребенок пользуется понятием, то в рисунке – схемой, которая является обобщенным образом предмета, а не его копией. Основной акцент при работе методом «</a:t>
            </a:r>
            <a:r>
              <a:rPr lang="ru-RU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ПреПоПре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делается на достижение ребенком положительного эмоционального состояния, выражаемого эффектом «ага-переживания», который возникает в процессе решения интеллектуальных задач на основе механизма взаимосвязи ассоциаций и осознанием</a:t>
            </a:r>
          </a:p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как некоторого целого: образа предмета, явления, свойства и пр. Основная дидактическая задача учителя при работе методом «</a:t>
            </a:r>
            <a:r>
              <a:rPr lang="ru-RU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ПреПоПре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– закрепить, расширить и углубить семантическое пространство того или иного изучаемого понятия. В соответствии с целью и логикой изложения учебного материала учитель предлагает классу определить (отгадать), какому понятию (предмету, свойству, процессу или явлению) может соответствовать задуманный им рисунок, и начинает рисовать его по частям. Рисование можно заменить заранее заготовленными деталями, из которых будет </a:t>
            </a:r>
          </a:p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складываться задуманный образ. Цель учащихся: представить, распознать предмет раньше, чем он будет полностью нарисован. Такая форма работы хорошо развивает внимание, память, представление и воображение, способствует формированию комбинаторных способностей, снижает утомляемость, повышает мотивацию учения. Следует подчеркнуть, что роль комбинаторных способностей в когнитивном развитии учащихся чрезвычайно велика. </a:t>
            </a:r>
          </a:p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Комбинаторные способности выполняют ряд важных функций, характеризующих способность к выявлению и формированию разного рода связей и отношений. Комбинаторные способности оказывают влияние на </a:t>
            </a:r>
            <a:r>
              <a:rPr lang="ru-RU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операциональный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уровень когнитивных функций, приемы интеллектуальной</a:t>
            </a:r>
            <a:r>
              <a:rPr lang="ru-RU" b="0" i="0" u="none" strike="noStrik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вплоть до уровня элементарных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информационных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процессов. Если использование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графолингвистической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ретроспекции и «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ПреПоПре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(представление-понимание-предмет)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эффективным при работе с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учениками младшего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подросткового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возрастов,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метод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предметного тренинга (ПТ)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для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старшей ступени общеобразовательной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 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учащихся высших учебных заведений,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в обучении. </a:t>
            </a:r>
          </a:p>
        </p:txBody>
      </p:sp>
    </p:spTree>
    <p:extLst>
      <p:ext uri="{BB962C8B-B14F-4D97-AF65-F5344CB8AC3E}">
        <p14:creationId xmlns:p14="http://schemas.microsoft.com/office/powerpoint/2010/main" val="162896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8322" y="97221"/>
            <a:ext cx="1202367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ПТ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повысить мотивацию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 к изучению учебного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ПТ: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Выявить и сформулировать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субъективного отношения студентов к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учебному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предмету. 2. Разработать и апробировать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психологических упражнений, приемов,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повышение уровня рефлексии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отношению к трудностям,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имеющим место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изучении предмета. </a:t>
            </a:r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Расширить </a:t>
            </a:r>
            <a:r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 о своих когнитивных ресурсах;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закрепить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приобретенные в ходе тренинга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работы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информационным материалом,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развить рефлексивное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к своей учебной ситуации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создать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позитивную установку студентов к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изучению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дисциплины; сформировать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психологическую готовность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перенесению позитивного опыта 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реального учебного взаимодействия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над ПТ для студентов высших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заведений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4 этапа.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–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данном этапе проводятся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уровня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успеваемости студентов по предмету,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используемых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приемов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направленных на повышение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обучения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ведется работа по поиску новых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подходов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стимулирующих учебную активность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– теоретический.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теоретическом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этапе осуществляется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программы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предметного тренинга, сочетающей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себе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государственного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 ВПО и принципы системного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подхода к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психологии развития личности в условиях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– практический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Посвящается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проведению ПТ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участии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 с низким уровнем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успеваемости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(контрольный),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заключительным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Включает мониторинг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влияния нового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психолого-педагогического подхода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ПТ на изучение студентами «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учебных дисциплин в вузе. Таким образом, систематическая работа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методами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когнитивного обучения в соответствии с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целями 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 учебного процесса способствует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широкого спектра навыков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оперирования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понятиями. Проработка понятий на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сенсорно-перцептивном уровне, соотнесенность их с вербально-лексической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формой способствуют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системного творческого мышления</a:t>
            </a:r>
            <a:r>
              <a:rPr lang="ru-RU" dirty="0"/>
              <a:t>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57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60</TotalTime>
  <Words>2003</Words>
  <Application>Microsoft Office PowerPoint</Application>
  <PresentationFormat>Широкоэкранный</PresentationFormat>
  <Paragraphs>39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TimesNewRomanPS-ItalicMT</vt:lpstr>
      <vt:lpstr>Century Gothic</vt:lpstr>
      <vt:lpstr>Times New Roman</vt:lpstr>
      <vt:lpstr>Wingdings 3</vt:lpstr>
      <vt:lpstr>Сектор</vt:lpstr>
      <vt:lpstr>МЕТОДЫ КОГНИТИВНОГО ОБУЧЕНИЯ: ПСИХОЛОГО-ДИДАКТИЧЕСКИЙ ПОДХОД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КОГНИТИВНОГО ОБУЧЕНИЯ: ПСИХОЛОГО-ДИДАКТИЧЕСКИЙ ПОДХОД</dc:title>
  <dc:creator>usewr</dc:creator>
  <cp:lastModifiedBy>usewr</cp:lastModifiedBy>
  <cp:revision>10</cp:revision>
  <dcterms:created xsi:type="dcterms:W3CDTF">2020-09-12T10:12:26Z</dcterms:created>
  <dcterms:modified xsi:type="dcterms:W3CDTF">2020-09-12T11:12:39Z</dcterms:modified>
</cp:coreProperties>
</file>